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304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anne Rosendal" initials="MR" lastIdx="1" clrIdx="0">
    <p:extLst>
      <p:ext uri="{19B8F6BF-5375-455C-9EA6-DF929625EA0E}">
        <p15:presenceInfo xmlns:p15="http://schemas.microsoft.com/office/powerpoint/2012/main" userId="S-1-5-21-1647451481-3672502608-3803859085-474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DBE0"/>
    <a:srgbClr val="3E9AA4"/>
    <a:srgbClr val="58B6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yst layout 2 - Markering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2516" autoAdjust="0"/>
  </p:normalViewPr>
  <p:slideViewPr>
    <p:cSldViewPr snapToGrid="0">
      <p:cViewPr varScale="1">
        <p:scale>
          <a:sx n="118" d="100"/>
          <a:sy n="118" d="100"/>
        </p:scale>
        <p:origin x="1866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32F40922-7C7C-4550-B36C-8C4B86E9D474}" type="datetimeFigureOut">
              <a:rPr lang="da-DK" smtClean="0"/>
              <a:t>08-12-2023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29118"/>
            <a:ext cx="2945659" cy="497520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05CDB5AF-570E-4775-8E7A-FA96BBEBA50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75072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A065BE6-5324-4A92-812E-2AC00451D337}" type="datetimeFigureOut">
              <a:rPr lang="da-DK" smtClean="0"/>
              <a:t>08-12-2023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C7B8BA19-D0C2-4D26-9EA2-544F680C2F0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6910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8BA19-D0C2-4D26-9EA2-544F680C2F06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3575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4400" spc="-50" baseline="0">
                <a:solidFill>
                  <a:srgbClr val="58B6C0"/>
                </a:solidFill>
              </a:defRPr>
            </a:lvl1pPr>
          </a:lstStyle>
          <a:p>
            <a:r>
              <a:rPr lang="da-DK" dirty="0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a-DK" smtClean="0"/>
              <a:t>Klik for at redigere undertiteltypografien i masteren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106715" y="4337462"/>
            <a:ext cx="1008000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5856" y="6442341"/>
            <a:ext cx="1702430" cy="360000"/>
          </a:xfrm>
          <a:prstGeom prst="rect">
            <a:avLst/>
          </a:prstGeom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24" y="6424341"/>
            <a:ext cx="1164411" cy="396000"/>
          </a:xfrm>
          <a:prstGeom prst="rect">
            <a:avLst/>
          </a:prstGeom>
        </p:spPr>
      </p:pic>
      <p:pic>
        <p:nvPicPr>
          <p:cNvPr id="12" name="Billede 11"/>
          <p:cNvPicPr>
            <a:picLocks noChangeAspect="1"/>
          </p:cNvPicPr>
          <p:nvPr userDrawn="1"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4308" y="6442341"/>
            <a:ext cx="1822743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34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/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1689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/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2079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/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8192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www.mine-symptomer.dk</a:t>
            </a:r>
          </a:p>
          <a:p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/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5704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156249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/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664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65301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/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1068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/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201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-2763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40254"/>
            <a:ext cx="12188825" cy="640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/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35" y="6449400"/>
            <a:ext cx="360000" cy="360000"/>
          </a:xfrm>
          <a:prstGeom prst="rect">
            <a:avLst/>
          </a:prstGeom>
        </p:spPr>
      </p:pic>
      <p:pic>
        <p:nvPicPr>
          <p:cNvPr id="13" name="Billede 12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410" y="6426695"/>
            <a:ext cx="1702430" cy="360000"/>
          </a:xfrm>
          <a:prstGeom prst="rect">
            <a:avLst/>
          </a:prstGeom>
        </p:spPr>
      </p:pic>
      <p:sp>
        <p:nvSpPr>
          <p:cNvPr id="14" name="Tekstfelt 13"/>
          <p:cNvSpPr txBox="1"/>
          <p:nvPr userDrawn="1"/>
        </p:nvSpPr>
        <p:spPr>
          <a:xfrm>
            <a:off x="4795163" y="6435437"/>
            <a:ext cx="2601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 smtClean="0">
                <a:solidFill>
                  <a:schemeClr val="bg1"/>
                </a:solidFill>
              </a:rPr>
              <a:t>www.mine-symptomer.dk</a:t>
            </a:r>
          </a:p>
        </p:txBody>
      </p:sp>
    </p:spTree>
    <p:extLst>
      <p:ext uri="{BB962C8B-B14F-4D97-AF65-F5344CB8AC3E}">
        <p14:creationId xmlns:p14="http://schemas.microsoft.com/office/powerpoint/2010/main" val="3571478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609E2EB7-F053-4E77-9EE4-89FE489E563D}" type="datetimeFigureOut">
              <a:rPr lang="da-DK" smtClean="0"/>
              <a:t>08-12-2023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897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6449400"/>
            <a:ext cx="669862" cy="365125"/>
          </a:xfrm>
          <a:prstGeom prst="rect">
            <a:avLst/>
          </a:prstGeom>
        </p:spPr>
        <p:txBody>
          <a:bodyPr/>
          <a:lstStyle/>
          <a:p>
            <a:fld id="{8D8D99CC-A401-4034-8B98-6389A530063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169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588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40254"/>
            <a:ext cx="12188825" cy="640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9390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 dirty="0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568707"/>
            <a:ext cx="10058400" cy="46104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a-DK" dirty="0" smtClean="0"/>
              <a:t>Rediger typografien i masterens</a:t>
            </a:r>
          </a:p>
          <a:p>
            <a:pPr lvl="1"/>
            <a:r>
              <a:rPr lang="da-DK" dirty="0" smtClean="0"/>
              <a:t>Andet niveau</a:t>
            </a:r>
          </a:p>
          <a:p>
            <a:pPr lvl="4"/>
            <a:r>
              <a:rPr lang="da-DK" dirty="0" smtClean="0"/>
              <a:t>Tredje niveau</a:t>
            </a:r>
          </a:p>
          <a:p>
            <a:pPr lvl="5"/>
            <a:r>
              <a:rPr lang="da-DK" dirty="0" smtClean="0"/>
              <a:t>Fjerde niveau</a:t>
            </a:r>
          </a:p>
          <a:p>
            <a:pPr lvl="6"/>
            <a:r>
              <a:rPr lang="da-DK" dirty="0" smtClean="0"/>
              <a:t>Femte niveau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1427106"/>
            <a:ext cx="1008000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6410" y="6426695"/>
            <a:ext cx="1702430" cy="360000"/>
          </a:xfrm>
          <a:prstGeom prst="rect">
            <a:avLst/>
          </a:prstGeom>
        </p:spPr>
      </p:pic>
      <p:pic>
        <p:nvPicPr>
          <p:cNvPr id="12" name="Billed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051" y="6449400"/>
            <a:ext cx="360000" cy="360000"/>
          </a:xfrm>
          <a:prstGeom prst="rect">
            <a:avLst/>
          </a:prstGeom>
        </p:spPr>
      </p:pic>
      <p:sp>
        <p:nvSpPr>
          <p:cNvPr id="13" name="Tekstfelt 12"/>
          <p:cNvSpPr txBox="1"/>
          <p:nvPr userDrawn="1"/>
        </p:nvSpPr>
        <p:spPr>
          <a:xfrm>
            <a:off x="4795163" y="6435437"/>
            <a:ext cx="2601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 smtClean="0">
                <a:solidFill>
                  <a:schemeClr val="bg1"/>
                </a:solidFill>
              </a:rPr>
              <a:t>www.mine-symptomer.dk</a:t>
            </a:r>
          </a:p>
        </p:txBody>
      </p:sp>
    </p:spTree>
    <p:extLst>
      <p:ext uri="{BB962C8B-B14F-4D97-AF65-F5344CB8AC3E}">
        <p14:creationId xmlns:p14="http://schemas.microsoft.com/office/powerpoint/2010/main" val="257683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b="1" kern="1200" spc="-50" baseline="0">
          <a:solidFill>
            <a:srgbClr val="58B6C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25475" indent="-42545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Ø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EDB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469338" y="1649182"/>
            <a:ext cx="5420017" cy="440120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lang="da-DK" sz="2800" dirty="0" smtClean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 du hovedpine, træthed, svimmelhed</a:t>
            </a:r>
            <a:r>
              <a:rPr lang="da-DK" sz="2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da-DK" sz="2800" dirty="0" smtClean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mave-problemer eller andre symptomer, </a:t>
            </a:r>
            <a:r>
              <a:rPr lang="da-DK" sz="2800" dirty="0" smtClean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som varer ved?</a:t>
            </a:r>
            <a:endParaRPr lang="da-DK" sz="2800" dirty="0" smtClean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a-DK" sz="2800" dirty="0" smtClean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a-DK" sz="2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Spørg din læge, om det nye </a:t>
            </a:r>
            <a:r>
              <a:rPr lang="da-DK" sz="2800" dirty="0" smtClean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internetbehandlingsprogram </a:t>
            </a:r>
            <a:r>
              <a:rPr lang="da-DK" sz="2800" b="1" dirty="0" smtClean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Mine </a:t>
            </a:r>
            <a:r>
              <a:rPr lang="da-DK" sz="2800" b="1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Symptomer kan hjælpe dig</a:t>
            </a:r>
            <a:r>
              <a:rPr lang="da-DK" sz="2800" dirty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r>
              <a:rPr lang="da-DK" sz="2800" dirty="0" smtClean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da-DK" sz="2800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2148" y="1149784"/>
            <a:ext cx="5440456" cy="5400000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1066800" y="-105196"/>
            <a:ext cx="10058400" cy="10939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da-DK" sz="4400" b="0" dirty="0" smtClean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MINE-</a:t>
            </a:r>
            <a:r>
              <a:rPr lang="da-DK" sz="4400" dirty="0" smtClean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SYMPTOMER</a:t>
            </a:r>
            <a:r>
              <a:rPr lang="da-DK" sz="4400" b="0" dirty="0" smtClean="0">
                <a:solidFill>
                  <a:schemeClr val="bg2">
                    <a:lumMod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.DK</a:t>
            </a:r>
            <a:endParaRPr lang="da-DK" sz="4400" b="0" dirty="0">
              <a:solidFill>
                <a:schemeClr val="bg2">
                  <a:lumMod val="2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38" y="268713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19419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Blågrø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</TotalTime>
  <Words>34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Wingdings</vt:lpstr>
      <vt:lpstr>Retro</vt:lpstr>
      <vt:lpstr>MINE-SYMPTOMER.DK</vt:lpstr>
    </vt:vector>
  </TitlesOfParts>
  <Company>Region Midtjylland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Oliver Rønn Christensen</dc:creator>
  <cp:lastModifiedBy>Marianne Rosendal</cp:lastModifiedBy>
  <cp:revision>197</cp:revision>
  <cp:lastPrinted>2023-09-19T07:29:21Z</cp:lastPrinted>
  <dcterms:created xsi:type="dcterms:W3CDTF">2023-02-20T09:30:58Z</dcterms:created>
  <dcterms:modified xsi:type="dcterms:W3CDTF">2023-12-08T13:24:04Z</dcterms:modified>
</cp:coreProperties>
</file>